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6858000" type="screen4x3"/>
  <p:notesSz cx="6858000" cy="9144000"/>
</p:presentation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 <Relationship Id="rId12" Type="http://schemas.openxmlformats.org/officeDocument/2006/relationships/slide" Target="slides/slide10.xml"/>
 <Relationship Id="rId13" Type="http://schemas.openxmlformats.org/officeDocument/2006/relationships/slide" Target="slides/slide11.xml"/>
 <Relationship Id="rId14" Type="http://schemas.openxmlformats.org/officeDocument/2006/relationships/slide" Target="slides/slide12.xml"/>
 <Relationship Id="rId15" Type="http://schemas.openxmlformats.org/officeDocument/2006/relationships/slide" Target="slides/slide13.xml"/>
 <Relationship Id="rId16" Type="http://schemas.openxmlformats.org/officeDocument/2006/relationships/slide" Target="slides/slide14.xml"/>
 <Relationship Id="rId17" Type="http://schemas.openxmlformats.org/officeDocument/2006/relationships/slide" Target="slides/slide15.xml"/>
 <Relationship Id="rId18" Type="http://schemas.openxmlformats.org/officeDocument/2006/relationships/slide" Target="slides/slide16.xml"/>
 <Relationship Id="rId19" Type="http://schemas.openxmlformats.org/officeDocument/2006/relationships/slide" Target="slides/slide17.xml"/>
 <Relationship Id="rId20" Type="http://schemas.openxmlformats.org/officeDocument/2006/relationships/slide" Target="slides/slide18.xml"/>
 <Relationship Id="rId21" Type="http://schemas.openxmlformats.org/officeDocument/2006/relationships/slide" Target="slides/slide19.xml"/>
 <Relationship Id="rId22" Type="http://schemas.openxmlformats.org/officeDocument/2006/relationships/slide" Target="slides/slide20.xml"/>
 <Relationship Id="rId23" Type="http://schemas.openxmlformats.org/officeDocument/2006/relationships/slide" Target="slides/slide21.xml"/>
 <Relationship Id="rId24" Type="http://schemas.openxmlformats.org/officeDocument/2006/relationships/slide" Target="slides/slide22.xml"/>
 <Relationship Id="rId25" Type="http://schemas.openxmlformats.org/officeDocument/2006/relationships/slide" Target="slides/slide23.xml"/>
 <Relationship Id="rId26" Type="http://schemas.openxmlformats.org/officeDocument/2006/relationships/slide" Target="slides/slide24.xml"/>
 <Relationship Id="rId27" Type="http://schemas.openxmlformats.org/officeDocument/2006/relationships/slide" Target="slides/slide25.xml"/>
 <Relationship Id="rId28" Type="http://schemas.openxmlformats.org/officeDocument/2006/relationships/slide" Target="slides/slide26.xml"/>
 <Relationship Id="rId29" Type="http://schemas.openxmlformats.org/officeDocument/2006/relationships/slide" Target="slides/slide27.xml"/>
 <Relationship Id="rId30" Type="http://schemas.openxmlformats.org/officeDocument/2006/relationships/slide" Target="slides/slide28.xml"/>
 <Relationship Id="rId31" Type="http://schemas.openxmlformats.org/officeDocument/2006/relationships/slide" Target="slides/slide29.xml"/>
 <Relationship Id="rId32" Type="http://schemas.openxmlformats.org/officeDocument/2006/relationships/slide" Target="slides/slide30.xml"/>
 <Relationship Id="rId33" Type="http://schemas.openxmlformats.org/officeDocument/2006/relationships/slide" Target="slides/slide31.xml"/>
 <Relationship Id="rId34" Type="http://schemas.openxmlformats.org/officeDocument/2006/relationships/slide" Target="slides/slide32.xml"/>
 <Relationship Id="rId35" Type="http://schemas.openxmlformats.org/officeDocument/2006/relationships/slide" Target="slides/slide33.xml"/>
 <Relationship Id="rId36" Type="http://schemas.openxmlformats.org/officeDocument/2006/relationships/slide" Target="slides/slide34.xml"/>
 <Relationship Id="rId37" Type="http://schemas.openxmlformats.org/officeDocument/2006/relationships/slide" Target="slides/slide35.xml"/>
 <Relationship Id="rId38" Type="http://schemas.openxmlformats.org/officeDocument/2006/relationships/slide" Target="slides/slide36.xml"/>
 <Relationship Id="rId39" Type="http://schemas.openxmlformats.org/officeDocument/2006/relationships/slide" Target="slides/slide37.xml"/>
 <Relationship Id="rId40" Type="http://schemas.openxmlformats.org/officeDocument/2006/relationships/slide" Target="slides/slide38.xml"/>
 <Relationship Id="rId41" Type="http://schemas.openxmlformats.org/officeDocument/2006/relationships/slide" Target="slides/slide39.xml"/>
 <Relationship Id="rId42" Type="http://schemas.openxmlformats.org/officeDocument/2006/relationships/slide" Target="slides/slide40.xml"/>
 <Relationship Id="rId43" Type="http://schemas.openxmlformats.org/officeDocument/2006/relationships/slide" Target="slides/slide41.xml"/>
 <Relationship Id="rId44" Type="http://schemas.openxmlformats.org/officeDocument/2006/relationships/slide" Target="slides/slide42.xml"/>
 <Relationship Id="rId45" Type="http://schemas.openxmlformats.org/officeDocument/2006/relationships/slide" Target="slides/slide43.xml"/>
 <Relationship Id="rId46" Type="http://schemas.openxmlformats.org/officeDocument/2006/relationships/slide" Target="slides/slide44.xml"/>
 <Relationship Id="rId47" Type="http://schemas.openxmlformats.org/officeDocument/2006/relationships/slide" Target="slides/slide45.xml"/>
 <Relationship Id="rId48" Type="http://schemas.openxmlformats.org/officeDocument/2006/relationships/slide" Target="slides/slide46.xml"/>
 <Relationship Id="rId49" Type="http://schemas.openxmlformats.org/officeDocument/2006/relationships/slide" Target="slides/slide47.xml"/>
 <Relationship Id="rId50" Type="http://schemas.openxmlformats.org/officeDocument/2006/relationships/slide" Target="slides/slide48.xml"/>
 <Relationship Id="rId51" Type="http://schemas.openxmlformats.org/officeDocument/2006/relationships/slide" Target="slides/slide49.xml"/>
 <Relationship Id="rId52" Type="http://schemas.openxmlformats.org/officeDocument/2006/relationships/slide" Target="slides/slide50.xml"/>
 <Relationship Id="rId53" Type="http://schemas.openxmlformats.org/officeDocument/2006/relationships/slide" Target="slides/slide51.xml"/>
 <Relationship Id="rId54" Type="http://schemas.openxmlformats.org/officeDocument/2006/relationships/slide" Target="slides/slide52.xml"/>
 <Relationship Id="rId55" Type="http://schemas.openxmlformats.org/officeDocument/2006/relationships/slide" Target="slides/slide53.xml"/>
 <Relationship Id="rId56" Type="http://schemas.openxmlformats.org/officeDocument/2006/relationships/slide" Target="slides/slide54.xml"/>
 <Relationship Id="rId57" Type="http://schemas.openxmlformats.org/officeDocument/2006/relationships/slide" Target="slides/slide55.xml"/>
 <Relationship Id="rId58" Type="http://schemas.openxmlformats.org/officeDocument/2006/relationships/slide" Target="slides/slide56.xml"/>
 <Relationship Id="rId59" Type="http://schemas.openxmlformats.org/officeDocument/2006/relationships/slide" Target="slides/slide57.xml"/>
 <Relationship Id="rId60" Type="http://schemas.openxmlformats.org/officeDocument/2006/relationships/slide" Target="slides/slide58.xml"/>
 <Relationship Id="rId61" Type="http://schemas.openxmlformats.org/officeDocument/2006/relationships/slide" Target="slides/slide59.xml"/>
 <Relationship Id="rId62" Type="http://schemas.openxmlformats.org/officeDocument/2006/relationships/slide" Target="slides/slide60.xml"/>
 <Relationship Id="rId63" Type="http://schemas.openxmlformats.org/officeDocument/2006/relationships/slide" Target="slides/slide61.xml"/>
 <Relationship Id="rId64" Type="http://schemas.openxmlformats.org/officeDocument/2006/relationships/slide" Target="slides/slide62.xml"/>
 <Relationship Id="rId65" Type="http://schemas.openxmlformats.org/officeDocument/2006/relationships/slide" Target="slides/slide63.xml"/>
 <Relationship Id="rId66" Type="http://schemas.openxmlformats.org/officeDocument/2006/relationships/slide" Target="slides/slide64.xml"/>
 <Relationship Id="rId67" Type="http://schemas.openxmlformats.org/officeDocument/2006/relationships/slide" Target="slides/slide65.xml"/>
 <Relationship Id="rId68" Type="http://schemas.openxmlformats.org/officeDocument/2006/relationships/slide" Target="slides/slide66.xml"/>
 <Relationship Id="rId69" Type="http://schemas.openxmlformats.org/officeDocument/2006/relationships/slide" Target="slides/slide67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.jpg"/>
</Relationships>

</file>

<file path=ppt/slides/_rels/slide1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34.jpg"/>
 <Relationship Id="rId3" Type="http://schemas.openxmlformats.org/officeDocument/2006/relationships/image" Target="../media/border35.jpg"/>
 <Relationship Id="rId4" Type="http://schemas.openxmlformats.org/officeDocument/2006/relationships/image" Target="../media/niru-kanodia-10330536.jpg"/>
 <Relationship Id="rId5" Type="http://schemas.openxmlformats.org/officeDocument/2006/relationships/image" Target="../media/timer37.gif"/>
</Relationships>

</file>

<file path=ppt/slides/_rels/slide1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38.jpg"/>
 <Relationship Id="rId3" Type="http://schemas.openxmlformats.org/officeDocument/2006/relationships/image" Target="../media/border39.jpg"/>
 <Relationship Id="rId4" Type="http://schemas.openxmlformats.org/officeDocument/2006/relationships/image" Target="../media/ssarita-ketan-dagha-01175940.jpg"/>
 <Relationship Id="rId5" Type="http://schemas.openxmlformats.org/officeDocument/2006/relationships/image" Target="../media/timer41.gif"/>
</Relationships>

</file>

<file path=ppt/slides/_rels/slide1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42.jpg"/>
 <Relationship Id="rId3" Type="http://schemas.openxmlformats.org/officeDocument/2006/relationships/image" Target="../media/border43.jpg"/>
 <Relationship Id="rId4" Type="http://schemas.openxmlformats.org/officeDocument/2006/relationships/image" Target="../media/anees-kachwala44.jpg"/>
 <Relationship Id="rId5" Type="http://schemas.openxmlformats.org/officeDocument/2006/relationships/image" Target="../media/timer45.gif"/>
</Relationships>

</file>

<file path=ppt/slides/_rels/slide1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46.jpg"/>
 <Relationship Id="rId3" Type="http://schemas.openxmlformats.org/officeDocument/2006/relationships/image" Target="../media/border47.jpg"/>
 <Relationship Id="rId4" Type="http://schemas.openxmlformats.org/officeDocument/2006/relationships/image" Target="../media/aditya-bajaj48.jpg"/>
 <Relationship Id="rId5" Type="http://schemas.openxmlformats.org/officeDocument/2006/relationships/image" Target="../media/timer49.gif"/>
</Relationships>

</file>

<file path=ppt/slides/_rels/slide1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50.jpg"/>
 <Relationship Id="rId3" Type="http://schemas.openxmlformats.org/officeDocument/2006/relationships/image" Target="../media/border51.jpg"/>
 <Relationship Id="rId4" Type="http://schemas.openxmlformats.org/officeDocument/2006/relationships/image" Target="../media/kanhay-vviisharia52.jpg"/>
 <Relationship Id="rId5" Type="http://schemas.openxmlformats.org/officeDocument/2006/relationships/image" Target="../media/timer53.gif"/>
</Relationships>

</file>

<file path=ppt/slides/_rels/slide1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54.jpg"/>
 <Relationship Id="rId3" Type="http://schemas.openxmlformats.org/officeDocument/2006/relationships/image" Target="../media/border55.jpg"/>
 <Relationship Id="rId4" Type="http://schemas.openxmlformats.org/officeDocument/2006/relationships/image" Target="../media/divya-malhotra-16523856.jpg"/>
 <Relationship Id="rId5" Type="http://schemas.openxmlformats.org/officeDocument/2006/relationships/image" Target="../media/timer57.gif"/>
</Relationships>

</file>

<file path=ppt/slides/_rels/slide1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58.jpg"/>
 <Relationship Id="rId3" Type="http://schemas.openxmlformats.org/officeDocument/2006/relationships/image" Target="../media/border59.jpg"/>
 <Relationship Id="rId4" Type="http://schemas.openxmlformats.org/officeDocument/2006/relationships/image" Target="../media/neha-chavan60.jpg"/>
 <Relationship Id="rId5" Type="http://schemas.openxmlformats.org/officeDocument/2006/relationships/image" Target="../media/timer61.gif"/>
</Relationships>

</file>

<file path=ppt/slides/_rels/slide1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62.jpg"/>
 <Relationship Id="rId3" Type="http://schemas.openxmlformats.org/officeDocument/2006/relationships/image" Target="../media/border63.jpg"/>
 <Relationship Id="rId4" Type="http://schemas.openxmlformats.org/officeDocument/2006/relationships/image" Target="../media/hemant-jain64.jpg"/>
 <Relationship Id="rId5" Type="http://schemas.openxmlformats.org/officeDocument/2006/relationships/image" Target="../media/timer65.gif"/>
</Relationships>

</file>

<file path=ppt/slides/_rels/slide1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66.jpg"/>
 <Relationship Id="rId3" Type="http://schemas.openxmlformats.org/officeDocument/2006/relationships/image" Target="../media/border67.jpg"/>
 <Relationship Id="rId4" Type="http://schemas.openxmlformats.org/officeDocument/2006/relationships/image" Target="../media/sahil-sawant-09020568.jpg"/>
 <Relationship Id="rId5" Type="http://schemas.openxmlformats.org/officeDocument/2006/relationships/image" Target="../media/timer69.gif"/>
</Relationships>

</file>

<file path=ppt/slides/_rels/slide1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70.jpg"/>
 <Relationship Id="rId3" Type="http://schemas.openxmlformats.org/officeDocument/2006/relationships/image" Target="../media/border71.jpg"/>
 <Relationship Id="rId4" Type="http://schemas.openxmlformats.org/officeDocument/2006/relationships/image" Target="../media/madhuusudan-m-rao72.jpg"/>
 <Relationship Id="rId5" Type="http://schemas.openxmlformats.org/officeDocument/2006/relationships/image" Target="../media/timer73.gif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.jpg"/>
 <Relationship Id="rId3" Type="http://schemas.openxmlformats.org/officeDocument/2006/relationships/image" Target="../media/border3.jpg"/>
 <Relationship Id="rId4" Type="http://schemas.openxmlformats.org/officeDocument/2006/relationships/image" Target="../media/meesha-vaz4.jpg"/>
 <Relationship Id="rId5" Type="http://schemas.openxmlformats.org/officeDocument/2006/relationships/image" Target="../media/timer5.gif"/>
</Relationships>

</file>

<file path=ppt/slides/_rels/slide2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74.jpg"/>
 <Relationship Id="rId3" Type="http://schemas.openxmlformats.org/officeDocument/2006/relationships/image" Target="../media/border75.jpg"/>
 <Relationship Id="rId4" Type="http://schemas.openxmlformats.org/officeDocument/2006/relationships/image" Target="../media/sharvil-bhagat76.jpg"/>
 <Relationship Id="rId5" Type="http://schemas.openxmlformats.org/officeDocument/2006/relationships/image" Target="../media/timer77.gif"/>
</Relationships>

</file>

<file path=ppt/slides/_rels/slide2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78.jpg"/>
 <Relationship Id="rId3" Type="http://schemas.openxmlformats.org/officeDocument/2006/relationships/image" Target="../media/border79.jpg"/>
 <Relationship Id="rId4" Type="http://schemas.openxmlformats.org/officeDocument/2006/relationships/image" Target="../media/piyush-ganediwala80.jpg"/>
 <Relationship Id="rId5" Type="http://schemas.openxmlformats.org/officeDocument/2006/relationships/image" Target="../media/timer81.gif"/>
</Relationships>

</file>

<file path=ppt/slides/_rels/slide2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82.jpg"/>
 <Relationship Id="rId3" Type="http://schemas.openxmlformats.org/officeDocument/2006/relationships/image" Target="../media/border83.jpg"/>
 <Relationship Id="rId4" Type="http://schemas.openxmlformats.org/officeDocument/2006/relationships/image" Target="../media/devendra-gandhi84.jpg"/>
 <Relationship Id="rId5" Type="http://schemas.openxmlformats.org/officeDocument/2006/relationships/image" Target="../media/timer85.gif"/>
</Relationships>

</file>

<file path=ppt/slides/_rels/slide2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86.jpg"/>
 <Relationship Id="rId3" Type="http://schemas.openxmlformats.org/officeDocument/2006/relationships/image" Target="../media/border87.jpg"/>
 <Relationship Id="rId4" Type="http://schemas.openxmlformats.org/officeDocument/2006/relationships/image" Target="../media/moiz-kopti88.jpg"/>
 <Relationship Id="rId5" Type="http://schemas.openxmlformats.org/officeDocument/2006/relationships/image" Target="../media/timer89.gif"/>
</Relationships>

</file>

<file path=ppt/slides/_rels/slide2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90.jpg"/>
 <Relationship Id="rId3" Type="http://schemas.openxmlformats.org/officeDocument/2006/relationships/image" Target="../media/border91.jpg"/>
 <Relationship Id="rId4" Type="http://schemas.openxmlformats.org/officeDocument/2006/relationships/image" Target="../media/pratik-gada92.jpg"/>
 <Relationship Id="rId5" Type="http://schemas.openxmlformats.org/officeDocument/2006/relationships/image" Target="../media/timer93.gif"/>
</Relationships>

</file>

<file path=ppt/slides/_rels/slide2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94.jpg"/>
 <Relationship Id="rId3" Type="http://schemas.openxmlformats.org/officeDocument/2006/relationships/image" Target="../media/border95.jpg"/>
 <Relationship Id="rId4" Type="http://schemas.openxmlformats.org/officeDocument/2006/relationships/image" Target="../media/nupur-rastogi96.jpg"/>
 <Relationship Id="rId5" Type="http://schemas.openxmlformats.org/officeDocument/2006/relationships/image" Target="../media/timer97.gif"/>
</Relationships>

</file>

<file path=ppt/slides/_rels/slide2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98.jpg"/>
 <Relationship Id="rId3" Type="http://schemas.openxmlformats.org/officeDocument/2006/relationships/image" Target="../media/border99.jpg"/>
 <Relationship Id="rId4" Type="http://schemas.openxmlformats.org/officeDocument/2006/relationships/image" Target="../media/deepaa-conttractor-001522100.jpg"/>
 <Relationship Id="rId5" Type="http://schemas.openxmlformats.org/officeDocument/2006/relationships/image" Target="../media/timer101.gif"/>
</Relationships>

</file>

<file path=ppt/slides/_rels/slide2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02.jpg"/>
 <Relationship Id="rId3" Type="http://schemas.openxmlformats.org/officeDocument/2006/relationships/image" Target="../media/border103.jpg"/>
 <Relationship Id="rId4" Type="http://schemas.openxmlformats.org/officeDocument/2006/relationships/image" Target="../media/nishit-mehta104.jpg"/>
 <Relationship Id="rId5" Type="http://schemas.openxmlformats.org/officeDocument/2006/relationships/image" Target="../media/timer105.gif"/>
</Relationships>

</file>

<file path=ppt/slides/_rels/slide2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06.jpg"/>
 <Relationship Id="rId3" Type="http://schemas.openxmlformats.org/officeDocument/2006/relationships/image" Target="../media/border107.jpg"/>
 <Relationship Id="rId4" Type="http://schemas.openxmlformats.org/officeDocument/2006/relationships/image" Target="../media/abhishek-modi108.jpg"/>
 <Relationship Id="rId5" Type="http://schemas.openxmlformats.org/officeDocument/2006/relationships/image" Target="../media/timer109.gif"/>
</Relationships>

</file>

<file path=ppt/slides/_rels/slide2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10.jpg"/>
 <Relationship Id="rId3" Type="http://schemas.openxmlformats.org/officeDocument/2006/relationships/image" Target="../media/border111.jpg"/>
 <Relationship Id="rId4" Type="http://schemas.openxmlformats.org/officeDocument/2006/relationships/image" Target="../media/nimesh-shah112.jpg"/>
 <Relationship Id="rId5" Type="http://schemas.openxmlformats.org/officeDocument/2006/relationships/image" Target="../media/timer113.gif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6.jpg"/>
 <Relationship Id="rId3" Type="http://schemas.openxmlformats.org/officeDocument/2006/relationships/image" Target="../media/border7.jpg"/>
 <Relationship Id="rId4" Type="http://schemas.openxmlformats.org/officeDocument/2006/relationships/image" Target="../media/rekha-kanakia8.jpg"/>
 <Relationship Id="rId5" Type="http://schemas.openxmlformats.org/officeDocument/2006/relationships/image" Target="../media/timer9.gif"/>
</Relationships>

</file>

<file path=ppt/slides/_rels/slide3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14.jpg"/>
 <Relationship Id="rId3" Type="http://schemas.openxmlformats.org/officeDocument/2006/relationships/image" Target="../media/border115.jpg"/>
 <Relationship Id="rId4" Type="http://schemas.openxmlformats.org/officeDocument/2006/relationships/image" Target="../media/mamta-bhatt116.jpg"/>
 <Relationship Id="rId5" Type="http://schemas.openxmlformats.org/officeDocument/2006/relationships/image" Target="../media/timer117.gif"/>
</Relationships>

</file>

<file path=ppt/slides/_rels/slide3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18.jpg"/>
 <Relationship Id="rId3" Type="http://schemas.openxmlformats.org/officeDocument/2006/relationships/image" Target="../media/border119.jpg"/>
 <Relationship Id="rId4" Type="http://schemas.openxmlformats.org/officeDocument/2006/relationships/image" Target="../media/sonam-jain120.jpg"/>
 <Relationship Id="rId5" Type="http://schemas.openxmlformats.org/officeDocument/2006/relationships/image" Target="../media/timer121.gif"/>
</Relationships>

</file>

<file path=ppt/slides/_rels/slide3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22.jpg"/>
 <Relationship Id="rId3" Type="http://schemas.openxmlformats.org/officeDocument/2006/relationships/image" Target="../media/border123.jpg"/>
 <Relationship Id="rId4" Type="http://schemas.openxmlformats.org/officeDocument/2006/relationships/image" Target="../media/nirmit-vikamsey124.jpg"/>
 <Relationship Id="rId5" Type="http://schemas.openxmlformats.org/officeDocument/2006/relationships/image" Target="../media/timer125.gif"/>
</Relationships>

</file>

<file path=ppt/slides/_rels/slide3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26.jpg"/>
 <Relationship Id="rId3" Type="http://schemas.openxmlformats.org/officeDocument/2006/relationships/image" Target="../media/border127.jpg"/>
 <Relationship Id="rId4" Type="http://schemas.openxmlformats.org/officeDocument/2006/relationships/image" Target="../media/neeta-hajiyani128.jpg"/>
 <Relationship Id="rId5" Type="http://schemas.openxmlformats.org/officeDocument/2006/relationships/image" Target="../media/timer129.gif"/>
</Relationships>

</file>

<file path=ppt/slides/_rels/slide3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30.jpg"/>
 <Relationship Id="rId3" Type="http://schemas.openxmlformats.org/officeDocument/2006/relationships/image" Target="../media/border131.jpg"/>
 <Relationship Id="rId4" Type="http://schemas.openxmlformats.org/officeDocument/2006/relationships/image" Target="../media/mamta-thakkar132.jpg"/>
 <Relationship Id="rId5" Type="http://schemas.openxmlformats.org/officeDocument/2006/relationships/image" Target="../media/timer133.gif"/>
</Relationships>

</file>

<file path=ppt/slides/_rels/slide3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34.jpg"/>
 <Relationship Id="rId3" Type="http://schemas.openxmlformats.org/officeDocument/2006/relationships/image" Target="../media/border135.jpg"/>
 <Relationship Id="rId4" Type="http://schemas.openxmlformats.org/officeDocument/2006/relationships/image" Target="../media/swapnik-bhandari-091541136.jpg"/>
 <Relationship Id="rId5" Type="http://schemas.openxmlformats.org/officeDocument/2006/relationships/image" Target="../media/timer137.gif"/>
</Relationships>

</file>

<file path=ppt/slides/_rels/slide3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38.jpg"/>
 <Relationship Id="rId3" Type="http://schemas.openxmlformats.org/officeDocument/2006/relationships/image" Target="../media/border139.jpg"/>
 <Relationship Id="rId4" Type="http://schemas.openxmlformats.org/officeDocument/2006/relationships/image" Target="../media/sumeet-mehta-165647140.jpg"/>
 <Relationship Id="rId5" Type="http://schemas.openxmlformats.org/officeDocument/2006/relationships/image" Target="../media/timer141.gif"/>
</Relationships>

</file>

<file path=ppt/slides/_rels/slide3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42.jpg"/>
 <Relationship Id="rId3" Type="http://schemas.openxmlformats.org/officeDocument/2006/relationships/image" Target="../media/border143.jpg"/>
 <Relationship Id="rId4" Type="http://schemas.openxmlformats.org/officeDocument/2006/relationships/image" Target="../media/nilesh-tupe144.jpg"/>
 <Relationship Id="rId5" Type="http://schemas.openxmlformats.org/officeDocument/2006/relationships/image" Target="../media/timer145.gif"/>
</Relationships>

</file>

<file path=ppt/slides/_rels/slide3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46.jpg"/>
 <Relationship Id="rId3" Type="http://schemas.openxmlformats.org/officeDocument/2006/relationships/image" Target="../media/border147.jpg"/>
 <Relationship Id="rId4" Type="http://schemas.openxmlformats.org/officeDocument/2006/relationships/image" Target="../media/rajesh-doshi148.jpg"/>
 <Relationship Id="rId5" Type="http://schemas.openxmlformats.org/officeDocument/2006/relationships/image" Target="../media/timer149.gif"/>
</Relationships>

</file>

<file path=ppt/slides/_rels/slide3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50.jpg"/>
 <Relationship Id="rId3" Type="http://schemas.openxmlformats.org/officeDocument/2006/relationships/image" Target="../media/border151.jpg"/>
 <Relationship Id="rId4" Type="http://schemas.openxmlformats.org/officeDocument/2006/relationships/image" Target="../media/sujeet-shetty152.jpg"/>
 <Relationship Id="rId5" Type="http://schemas.openxmlformats.org/officeDocument/2006/relationships/image" Target="../media/timer153.gif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0.jpg"/>
 <Relationship Id="rId3" Type="http://schemas.openxmlformats.org/officeDocument/2006/relationships/image" Target="../media/border11.jpg"/>
 <Relationship Id="rId4" Type="http://schemas.openxmlformats.org/officeDocument/2006/relationships/image" Target="../media/mahek-satra-08060612.jpg"/>
 <Relationship Id="rId5" Type="http://schemas.openxmlformats.org/officeDocument/2006/relationships/image" Target="../media/timer13.gif"/>
</Relationships>

</file>

<file path=ppt/slides/_rels/slide4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54.jpg"/>
 <Relationship Id="rId3" Type="http://schemas.openxmlformats.org/officeDocument/2006/relationships/image" Target="../media/border155.jpg"/>
 <Relationship Id="rId4" Type="http://schemas.openxmlformats.org/officeDocument/2006/relationships/image" Target="../media/sanjay-chugh156.jpg"/>
 <Relationship Id="rId5" Type="http://schemas.openxmlformats.org/officeDocument/2006/relationships/image" Target="../media/timer157.gif"/>
</Relationships>

</file>

<file path=ppt/slides/_rels/slide4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58.jpg"/>
 <Relationship Id="rId3" Type="http://schemas.openxmlformats.org/officeDocument/2006/relationships/image" Target="../media/border159.jpg"/>
 <Relationship Id="rId4" Type="http://schemas.openxmlformats.org/officeDocument/2006/relationships/image" Target="../media/ramesh-bhat160.jpg"/>
 <Relationship Id="rId5" Type="http://schemas.openxmlformats.org/officeDocument/2006/relationships/image" Target="../media/timer161.gif"/>
</Relationships>

</file>

<file path=ppt/slides/_rels/slide4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62.jpg"/>
 <Relationship Id="rId3" Type="http://schemas.openxmlformats.org/officeDocument/2006/relationships/image" Target="../media/border163.jpg"/>
 <Relationship Id="rId4" Type="http://schemas.openxmlformats.org/officeDocument/2006/relationships/image" Target="../media/fenil-bhimai-160748164.jpg"/>
 <Relationship Id="rId5" Type="http://schemas.openxmlformats.org/officeDocument/2006/relationships/image" Target="../media/timer165.gif"/>
</Relationships>

</file>

<file path=ppt/slides/_rels/slide4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66.jpg"/>
 <Relationship Id="rId3" Type="http://schemas.openxmlformats.org/officeDocument/2006/relationships/image" Target="../media/border167.jpg"/>
 <Relationship Id="rId4" Type="http://schemas.openxmlformats.org/officeDocument/2006/relationships/image" Target="../media/rushabh-parekh168.jpg"/>
 <Relationship Id="rId5" Type="http://schemas.openxmlformats.org/officeDocument/2006/relationships/image" Target="../media/timer169.gif"/>
</Relationships>

</file>

<file path=ppt/slides/_rels/slide4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70.jpg"/>
 <Relationship Id="rId3" Type="http://schemas.openxmlformats.org/officeDocument/2006/relationships/image" Target="../media/border171.jpg"/>
 <Relationship Id="rId4" Type="http://schemas.openxmlformats.org/officeDocument/2006/relationships/image" Target="../media/monish-shah-183152172.jpg"/>
 <Relationship Id="rId5" Type="http://schemas.openxmlformats.org/officeDocument/2006/relationships/image" Target="../media/timer173.gif"/>
</Relationships>

</file>

<file path=ppt/slides/_rels/slide4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74.jpg"/>
 <Relationship Id="rId3" Type="http://schemas.openxmlformats.org/officeDocument/2006/relationships/image" Target="../media/border175.jpg"/>
 <Relationship Id="rId4" Type="http://schemas.openxmlformats.org/officeDocument/2006/relationships/image" Target="../media/nilesh-gala176.jpg"/>
 <Relationship Id="rId5" Type="http://schemas.openxmlformats.org/officeDocument/2006/relationships/image" Target="../media/timer177.gif"/>
</Relationships>

</file>

<file path=ppt/slides/_rels/slide4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78.jpg"/>
 <Relationship Id="rId3" Type="http://schemas.openxmlformats.org/officeDocument/2006/relationships/image" Target="../media/border179.jpg"/>
 <Relationship Id="rId4" Type="http://schemas.openxmlformats.org/officeDocument/2006/relationships/image" Target="../media/devang-sarvaiya180.jpg"/>
 <Relationship Id="rId5" Type="http://schemas.openxmlformats.org/officeDocument/2006/relationships/image" Target="../media/timer181.gif"/>
</Relationships>

</file>

<file path=ppt/slides/_rels/slide4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82.jpg"/>
 <Relationship Id="rId3" Type="http://schemas.openxmlformats.org/officeDocument/2006/relationships/image" Target="../media/border183.jpg"/>
 <Relationship Id="rId4" Type="http://schemas.openxmlformats.org/officeDocument/2006/relationships/image" Target="../media/dhanesh-mehta184.jpg"/>
 <Relationship Id="rId5" Type="http://schemas.openxmlformats.org/officeDocument/2006/relationships/image" Target="../media/timer185.gif"/>
</Relationships>

</file>

<file path=ppt/slides/_rels/slide4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86.jpg"/>
 <Relationship Id="rId3" Type="http://schemas.openxmlformats.org/officeDocument/2006/relationships/image" Target="../media/border187.jpg"/>
 <Relationship Id="rId4" Type="http://schemas.openxmlformats.org/officeDocument/2006/relationships/image" Target="../media/akhilesh-agrwal-182956188.jpg"/>
 <Relationship Id="rId5" Type="http://schemas.openxmlformats.org/officeDocument/2006/relationships/image" Target="../media/timer189.gif"/>
</Relationships>

</file>

<file path=ppt/slides/_rels/slide4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90.jpg"/>
 <Relationship Id="rId3" Type="http://schemas.openxmlformats.org/officeDocument/2006/relationships/image" Target="../media/border191.jpg"/>
 <Relationship Id="rId4" Type="http://schemas.openxmlformats.org/officeDocument/2006/relationships/image" Target="../media/danesh-mehta192.jpg"/>
 <Relationship Id="rId5" Type="http://schemas.openxmlformats.org/officeDocument/2006/relationships/image" Target="../media/timer193.gif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4.jpg"/>
 <Relationship Id="rId3" Type="http://schemas.openxmlformats.org/officeDocument/2006/relationships/image" Target="../media/border15.jpg"/>
 <Relationship Id="rId4" Type="http://schemas.openxmlformats.org/officeDocument/2006/relationships/image" Target="../media/vishal-ramaiya16.jpg"/>
 <Relationship Id="rId5" Type="http://schemas.openxmlformats.org/officeDocument/2006/relationships/image" Target="../media/timer17.gif"/>
</Relationships>

</file>

<file path=ppt/slides/_rels/slide5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94.jpg"/>
 <Relationship Id="rId3" Type="http://schemas.openxmlformats.org/officeDocument/2006/relationships/image" Target="../media/border195.jpg"/>
 <Relationship Id="rId4" Type="http://schemas.openxmlformats.org/officeDocument/2006/relationships/image" Target="../media/dipti-shah196.jpg"/>
 <Relationship Id="rId5" Type="http://schemas.openxmlformats.org/officeDocument/2006/relationships/image" Target="../media/timer197.gif"/>
</Relationships>

</file>

<file path=ppt/slides/_rels/slide5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98.jpg"/>
 <Relationship Id="rId3" Type="http://schemas.openxmlformats.org/officeDocument/2006/relationships/image" Target="../media/border199.jpg"/>
 <Relationship Id="rId4" Type="http://schemas.openxmlformats.org/officeDocument/2006/relationships/image" Target="../media/nisreen-kachwala200.jpg"/>
 <Relationship Id="rId5" Type="http://schemas.openxmlformats.org/officeDocument/2006/relationships/image" Target="../media/timer201.gif"/>
</Relationships>

</file>

<file path=ppt/slides/_rels/slide5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02.jpg"/>
 <Relationship Id="rId3" Type="http://schemas.openxmlformats.org/officeDocument/2006/relationships/image" Target="../media/border203.jpg"/>
 <Relationship Id="rId4" Type="http://schemas.openxmlformats.org/officeDocument/2006/relationships/image" Target="../media/vidhi-maheshwari-223726204.jpg"/>
 <Relationship Id="rId5" Type="http://schemas.openxmlformats.org/officeDocument/2006/relationships/image" Target="../media/timer205.gif"/>
</Relationships>

</file>

<file path=ppt/slides/_rels/slide5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06.jpg"/>
 <Relationship Id="rId3" Type="http://schemas.openxmlformats.org/officeDocument/2006/relationships/image" Target="../media/border207.jpg"/>
 <Relationship Id="rId4" Type="http://schemas.openxmlformats.org/officeDocument/2006/relationships/image" Target="../media/devang-gala208.jpg"/>
 <Relationship Id="rId5" Type="http://schemas.openxmlformats.org/officeDocument/2006/relationships/image" Target="../media/timer209.gif"/>
</Relationships>

</file>

<file path=ppt/slides/_rels/slide5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10.jpg"/>
 <Relationship Id="rId3" Type="http://schemas.openxmlformats.org/officeDocument/2006/relationships/image" Target="../media/border211.jpg"/>
 <Relationship Id="rId4" Type="http://schemas.openxmlformats.org/officeDocument/2006/relationships/image" Target="../media/hitesh-bhanushali-183407212.jpg"/>
 <Relationship Id="rId5" Type="http://schemas.openxmlformats.org/officeDocument/2006/relationships/image" Target="../media/timer213.gif"/>
</Relationships>

</file>

<file path=ppt/slides/_rels/slide5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14.jpg"/>
 <Relationship Id="rId3" Type="http://schemas.openxmlformats.org/officeDocument/2006/relationships/image" Target="../media/border215.jpg"/>
 <Relationship Id="rId4" Type="http://schemas.openxmlformats.org/officeDocument/2006/relationships/image" Target="../media/raksha-jain216.jpg"/>
 <Relationship Id="rId5" Type="http://schemas.openxmlformats.org/officeDocument/2006/relationships/image" Target="../media/timer217.gif"/>
</Relationships>

</file>

<file path=ppt/slides/_rels/slide5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18.jpg"/>
 <Relationship Id="rId3" Type="http://schemas.openxmlformats.org/officeDocument/2006/relationships/image" Target="../media/border219.jpg"/>
 <Relationship Id="rId4" Type="http://schemas.openxmlformats.org/officeDocument/2006/relationships/image" Target="../media/swaritha-chennapagada220.jpg"/>
 <Relationship Id="rId5" Type="http://schemas.openxmlformats.org/officeDocument/2006/relationships/image" Target="../media/timer221.gif"/>
</Relationships>

</file>

<file path=ppt/slides/_rels/slide5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22.jpg"/>
 <Relationship Id="rId3" Type="http://schemas.openxmlformats.org/officeDocument/2006/relationships/image" Target="../media/border223.jpg"/>
 <Relationship Id="rId4" Type="http://schemas.openxmlformats.org/officeDocument/2006/relationships/image" Target="../media/ashish-agrawal-111745224.jpg"/>
 <Relationship Id="rId5" Type="http://schemas.openxmlformats.org/officeDocument/2006/relationships/image" Target="../media/timer225.gif"/>
</Relationships>

</file>

<file path=ppt/slides/_rels/slide5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26.jpg"/>
 <Relationship Id="rId3" Type="http://schemas.openxmlformats.org/officeDocument/2006/relationships/image" Target="../media/border227.jpg"/>
 <Relationship Id="rId4" Type="http://schemas.openxmlformats.org/officeDocument/2006/relationships/image" Target="../media/suresh-jathar228.jpg"/>
 <Relationship Id="rId5" Type="http://schemas.openxmlformats.org/officeDocument/2006/relationships/image" Target="../media/timer229.gif"/>
</Relationships>

</file>

<file path=ppt/slides/_rels/slide5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30.jpg"/>
 <Relationship Id="rId3" Type="http://schemas.openxmlformats.org/officeDocument/2006/relationships/image" Target="../media/border231.jpg"/>
 <Relationship Id="rId4" Type="http://schemas.openxmlformats.org/officeDocument/2006/relationships/image" Target="../media/ameesha-173453232.jpg"/>
 <Relationship Id="rId5" Type="http://schemas.openxmlformats.org/officeDocument/2006/relationships/image" Target="../media/timer233.gif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18.jpg"/>
 <Relationship Id="rId3" Type="http://schemas.openxmlformats.org/officeDocument/2006/relationships/image" Target="../media/border19.jpg"/>
 <Relationship Id="rId4" Type="http://schemas.openxmlformats.org/officeDocument/2006/relationships/image" Target="../media/marin-mota20.jpg"/>
 <Relationship Id="rId5" Type="http://schemas.openxmlformats.org/officeDocument/2006/relationships/image" Target="../media/timer21.gif"/>
</Relationships>

</file>

<file path=ppt/slides/_rels/slide6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34.jpg"/>
 <Relationship Id="rId3" Type="http://schemas.openxmlformats.org/officeDocument/2006/relationships/image" Target="../media/border235.jpg"/>
 <Relationship Id="rId4" Type="http://schemas.openxmlformats.org/officeDocument/2006/relationships/image" Target="../media/mayur-heroor-171746236.jpg"/>
 <Relationship Id="rId5" Type="http://schemas.openxmlformats.org/officeDocument/2006/relationships/image" Target="../media/timer237.gif"/>
</Relationships>

</file>

<file path=ppt/slides/_rels/slide6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38.jpg"/>
 <Relationship Id="rId3" Type="http://schemas.openxmlformats.org/officeDocument/2006/relationships/image" Target="../media/border239.jpg"/>
 <Relationship Id="rId4" Type="http://schemas.openxmlformats.org/officeDocument/2006/relationships/image" Target="../media/niraj-131334240.jpg"/>
 <Relationship Id="rId5" Type="http://schemas.openxmlformats.org/officeDocument/2006/relationships/image" Target="../media/timer241.gif"/>
</Relationships>

</file>

<file path=ppt/slides/_rels/slide6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42.jpg"/>
 <Relationship Id="rId3" Type="http://schemas.openxmlformats.org/officeDocument/2006/relationships/image" Target="../media/border243.jpg"/>
 <Relationship Id="rId4" Type="http://schemas.openxmlformats.org/officeDocument/2006/relationships/image" Target="../media/pranit-jain-173929244.jpg"/>
 <Relationship Id="rId5" Type="http://schemas.openxmlformats.org/officeDocument/2006/relationships/image" Target="../media/timer245.gif"/>
</Relationships>

</file>

<file path=ppt/slides/_rels/slide6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46.jpg"/>
 <Relationship Id="rId3" Type="http://schemas.openxmlformats.org/officeDocument/2006/relationships/image" Target="../media/border247.jpg"/>
 <Relationship Id="rId4" Type="http://schemas.openxmlformats.org/officeDocument/2006/relationships/image" Target="../media/shenki-jain-165342248.jpg"/>
 <Relationship Id="rId5" Type="http://schemas.openxmlformats.org/officeDocument/2006/relationships/image" Target="../media/timer249.gif"/>
</Relationships>

</file>

<file path=ppt/slides/_rels/slide6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50.jpg"/>
 <Relationship Id="rId3" Type="http://schemas.openxmlformats.org/officeDocument/2006/relationships/image" Target="../media/border251.jpg"/>
 <Relationship Id="rId4" Type="http://schemas.openxmlformats.org/officeDocument/2006/relationships/image" Target="../media/murtuza-k-201224252.jpg"/>
 <Relationship Id="rId5" Type="http://schemas.openxmlformats.org/officeDocument/2006/relationships/image" Target="../media/timer253.gif"/>
</Relationships>

</file>

<file path=ppt/slides/_rels/slide6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54.jpg"/>
</Relationships>

</file>

<file path=ppt/slides/_rels/slide6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55.jpg"/>
</Relationships>

</file>

<file path=ppt/slides/_rels/slide6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56.jp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2.jpg"/>
 <Relationship Id="rId3" Type="http://schemas.openxmlformats.org/officeDocument/2006/relationships/image" Target="../media/border23.jpg"/>
 <Relationship Id="rId4" Type="http://schemas.openxmlformats.org/officeDocument/2006/relationships/image" Target="../media/nishant-shah24.jpg"/>
 <Relationship Id="rId5" Type="http://schemas.openxmlformats.org/officeDocument/2006/relationships/image" Target="../media/timer25.gif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26.jpg"/>
 <Relationship Id="rId3" Type="http://schemas.openxmlformats.org/officeDocument/2006/relationships/image" Target="../media/border27.jpg"/>
 <Relationship Id="rId4" Type="http://schemas.openxmlformats.org/officeDocument/2006/relationships/image" Target="../media/harsh-sheth28.jpg"/>
 <Relationship Id="rId5" Type="http://schemas.openxmlformats.org/officeDocument/2006/relationships/image" Target="../media/timer29.gif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background30.jpg"/>
 <Relationship Id="rId3" Type="http://schemas.openxmlformats.org/officeDocument/2006/relationships/image" Target="../media/border31.jpg"/>
 <Relationship Id="rId4" Type="http://schemas.openxmlformats.org/officeDocument/2006/relationships/image" Target="../media/abhi-jhaveri32.jpg"/>
 <Relationship Id="rId5" Type="http://schemas.openxmlformats.org/officeDocument/2006/relationships/image" Target="../media/timer33.gif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 rot="0">
            <a:off x="571500" y="2762250"/>
            <a:ext cx="8477250" cy="857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6000" u="none">
                <a:solidFill>
                  <a:srgbClr val="FBFCFC"/>
                </a:solidFill>
                <a:latin typeface="Calibri"/>
              </a:rPr>
              <a:t><![CDATA[BNI CHAMPIONS]]>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ru Kanodi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Food Cultur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Cate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timl.in]]></a:t>
            </a:r>
            <a:b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sarita Ketan Dagh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Kristall  Transforming Lives.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Internationallly Licensed Transformational Coach & Heal Your Life®️ Workshop Leader. 
USP: Employs Art therapy & Graphology 
Ensures your growth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92567776]]></a:t>
            </a:r>
            <a:b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nees Kachwal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Juzer Trade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lass Trad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769343388]]></a:t>
            </a:r>
            <a:b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ditya Bajaj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Bon Evento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Wedding planners 
D-Day management 
Guest relations, hospitality & logistics - B2B/B2C 
Wedding carnivals - B2B/B2C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bonevento.com]]></a:t>
            </a:r>
            <a:b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Kanhay Vviishari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Kalpavruksha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Printing & Packaging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20781133]]></a:t>
            </a:r>
            <a:b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r-Divya Malhotr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Numerology - Precise Solutio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Numerologist.
we help an individual or companies through GST..YES GYAN OFSECRET.
 TALENT. COMPLETEED PH.D IN NUMEROLOGY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numerologyprecise.com]]></a:t>
            </a:r>
            <a:b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eha Chava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Neha Chavan Design Studio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Neha Chavan Design Studio specialises in Bridal and Festive Womens Wear. Retail Store based at Prabhadevi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nehachavan.com]]></a:t>
            </a:r>
            <a:b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Hemant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ayur Suvidha Travels Llp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Travel Agent - Specialised In Flight Tickets , Hotel Bookings , Packages & Many More. For Special Deals Please Contact Us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ayursuvidhaa.com]]>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ahil Sawant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odern Opticia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ddressing all vision care needs since 1967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modernopticians.in]]></a:t>
            </a:r>
            <a:b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dhuusudan M Rao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.N.Rao Bespoke  Tailo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Bespoke Tail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nrao.com]]>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eesha Vaz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eesha Vaz Fine Art Photography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Fashion & potrait Photography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eeshavaz.com]]></a:t>
            </a:r>
            <a:b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harvil Bhagat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Vinay Construction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Turnkey Interior Solutions across India for 35yrs
Services like Capentary, Electrical, Civil & Plumbing, Paint & Polish etc
We have made Houses,Villas,Offices,BPO,Banks,Hotels, Gymkhana,CricketStadium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vinayworld.com]]></a:t>
            </a:r>
            <a:b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Piyush Ganediwal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Concept Equipment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igital Security Systems like CCTV. Access Control, Fire Alarm, Fire Fighting, Home Automation and Pro Audio.
Have done a wide variety of projects from 500 Sq.ft to 5 Lakh Sq. Ft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conceptequipments.com]]></a:t>
            </a:r>
            <a:b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evendra Gandh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DACR Insuranc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ENERAL INSURANCE Consultant approved by IRDAI.Travel Insurance, Group& individual Mediclaim & Personal Accident Insurance, Fire Insurance for Office, Shops, Godowns, Residence&Bungalows with content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insurancemumbai.in]]></a:t>
            </a:r>
            <a:b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oiz Kopt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Printology Concept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igital wide format printing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printologyconcept.com]]></a:t>
            </a:r>
            <a:b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Pratik Gad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Jyoti Hardware Stores, Dadar (W)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Fancy furniture hardware, Hettich, Haffele, Godrej, Enox, Ozone, Dorma, Ladders, Cloth drying stand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8080301301]]></a:t>
            </a:r>
            <a:b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upur Rastog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Nupur Rastogi Design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Commercial Interior Design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nupurrastogidesign.com]]></a:t>
            </a:r>
            <a:b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eepaa Conttractor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RED Tou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Intnl Tour Operators HQ London
 Mumbai off Marine Lines.
Fixed Group Departures West Europe. Customised Tours. Veg/Jain food served.Tickets,visa forex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redtours.co.uk]]>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shit Meht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Abhay Ply Centr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uthorized dealers of plywood brands like Anchor 72 green century Kenwood Magnus. with 80 years of Goodwill and experience we also deal into all types of wood veneers and  laminate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Nil]]></a:t>
            </a:r>
            <a:b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bhishek Mod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Dr. Teeth Implants and Aesthetic Center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entist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drteeth.co]]></a:t>
            </a:r>
            <a:b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mesh Sha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/S. Kwik Travels Netwwork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utomotive Rental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kwiktravels.com]]></a:t>
            </a:r>
            <a:b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Rekha Kanaki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Health Forever Clinic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lternative Medicine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healthforeverclinic.in]]></a:t>
            </a:r>
            <a:b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mta Bhatt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amta Bhatt Bridal's World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Make Up Artist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amtabhatt.in]]></a:t>
            </a:r>
            <a:b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onam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Thanksgiving Patisserie and Confectionery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Bulk Manufacturer for eggfree bakes, cakes and Confections.
Expertise in gifting hampers, wedding cakes, customised cakes.
Cakes, cookies, macrons, breads, Biscotti, crostinis,verrines, desserts etc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thanksgivingbakeshop.com]]></a:t>
            </a:r>
            <a:b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rmit Vikamsey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Vasant Creativ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Exhibition Stall Design Company with a Prolific track record of over 2 decades,600+ stall designs, Serving major Indian brands across diverse industries. With Pan India and International Presence 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vasant.in]]></a:t>
            </a:r>
            <a:b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eeta Hajiyan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Uniform Junction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School Uniform Manufactu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20717769]]></a:t>
            </a:r>
            <a:b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mta Thakkar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The Implemente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raphic Designer. We are a ONE-STOP-SHOP for your complete design & communication requirements. We can design creatives, create videos & manage content. Shall look forward to get in touch. Thank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the-implementers.com]]></a:t>
            </a:r>
            <a:b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wapnik Bhandar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Bhandari Telecom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ealers in all brands of Mobile Phones specialising in Apple iPhones, iPads, Airpods,Watches .
USP
-On time delivery across pan India 
-Best Pricing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69745739]]></a:t>
            </a:r>
            <a:b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umeet Meht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Rath Infotech & Web Solutions Pvt Ltd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- Web Designing
- Web Development
- SEO
- Social Media
- Paid Ads
- Domain / Hosting
- GSuite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rathinfotech.com]]></a:t>
            </a:r>
            <a:b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lesh Tupe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HRC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ata Recovery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321287758]]></a:t>
            </a:r>
            <a:b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Rajesh Dosh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 C Doshi & Co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Chartered Accountant - Direct Taxes & Audit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cdoshi.com]]></a:t>
            </a:r>
            <a:b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ujeet Shetty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Panel Source Llp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Plywood Manufactu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panelsource.in]]></a:t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hek Satr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Supreme Trade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Traders in
Acralyic sheet
Polycarbonate sheet
PVC sheet
Specialise in Leasurecutting on Acraylic sheets
N fancy decorative name plate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664955633]]></a:t>
            </a:r>
            <a:b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anjay Chug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Smooth Driv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Car Deal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autoselect.in]]></a:t>
            </a:r>
            <a:b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Ramesh Bhat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Ramesh Bhat & Associat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Financial Service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322218525]]></a:t>
            </a:r>
            <a:b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Fenil Bhiman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H N O Mattress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Mattresses Manufactu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hnofurnishing.com]]></a:t>
            </a:r>
            <a:b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Rushabh Parek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K Jivraj & So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Exclusive importer for designer tiles from Spain & turkey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19037800]]></a:t>
            </a:r>
            <a:b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onish Sha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onish D Shah & Associates, Chartered Accountant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oods & Services Tax Consultant
U.S.P. - Timely Compliance, Updated and Practical Solutions
Success story - identified additional gst input credit worth 26 lacs for a client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dsa.in]]></a:t>
            </a:r>
            <a:b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lesh Gal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TREZUR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Readymade Furniture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trezure.in]]></a:t>
            </a:r>
            <a:b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evang Sarvaiy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Herrlich Chemicon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Tileskin(0.2mm laminated sheet, Waterproof , Not a VINYL , Instant Makeover ) For Any Surface - Do not Break it Just Skin it.
Telki ( Coasters, Trivets , Placemats , Rugs )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herrlich.in]]></a:t>
            </a:r>
            <a:b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hanesh Meht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 M Metatrade Pvt. Ltd.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Metal Trading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mmetatrade.com]]></a:t>
            </a:r>
            <a:b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khilesh Agrwal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ahalaxmi Compani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Modular kitchens, Built-in-appliances.
All branded and German hardware.  Products also available on 0% interest EMI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inavitmodutech.com]]></a:t>
            </a:r>
            <a:b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anesh Meht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 Mulla Associat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Lawyer.
Handles Real Estate transactions, Succession planning, Commercial contracts, Business agreements.
Member of the Bar Council of Maharashtra and South Asian Bar Association, Chicago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mmassociates.in]]></a:t>
            </a:r>
            <a:b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Vishal Ramaiy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Fusion Desig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rtist paint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20257424]]></a:t>
            </a:r>
            <a:b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ipti Sha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All That Glitter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old jewellery with Swaroskis
At our opera house studio, we design and curate your dream designs at pocket friendly prices. Our jewellery range is 10000 for a  pendant to 3 lacs for a bridal set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allthatglitters.in]]></a:t>
            </a:r>
            <a:b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sreen Kachwal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Asian Prelam Industries Pvt Ltd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Laminated Panel Product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asianprelam.com]]></a:t>
            </a:r>
            <a:b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Vidhi Maheshwar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Kavya Creatio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Favors,Trousseau Packing,Shagun Envelopes,Coin Gifting,Invite/Return Gifts,Varmalas, Platters,T lights,Home Decor Items.
Corporate Invites/Returns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kavyacreations.com]]></a:t>
            </a:r>
            <a:b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Devang Gal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DAFTER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Bag Manufactu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dafterluggage.com]]></a:t>
            </a:r>
            <a:b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Hitesh Bhanushal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Global Innovest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Stock Market Broker - Technical & Fundamental analysis for Direct Stock Trading & Investment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globalinnovest.com]]></a:t>
            </a:r>
            <a:b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Raksha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Co-founder of RJLEGAL having offices in Mumbai & Daman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Corporate Lawyer (Energy Laws & Intellectual Property Laws) providing advisory, consultancy and legal documentation services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rjlegal.in]]></a:t>
            </a:r>
            <a:b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waritha Chennapagad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Swai Tal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Wedding & Event Photographer
 - One stop Shop for Photography & Cinematography services to cherish your memories forever.
 - USP- Story telling style of photography and videography 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swaitales.in]]></a:t>
            </a:r>
            <a:b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shish Agrawal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Worldwide Gem Export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Natural Coloured Gemstone(Precious & Semi Precious), Beads & Pearls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semibeads.co.in]]></a:t>
            </a:r>
            <a:b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uresh Jathar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Harsh Consultancy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Life Insurance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69030677]]></a:t>
            </a:r>
            <a:b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meesh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Art of Eloquence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rt Curato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520046702]]></a:t>
            </a:r>
            <a:b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rin Mota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arin Trading Company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Food Grain & Grocery Suppli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773396948]]></a:t>
            </a:r>
            <a:b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ayur Heroor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Mayur Heroor Associat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Residential Interior Design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920371626]]></a:t>
            </a:r>
            <a:b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raj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Kangen Alkaline Water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Distributors for Kangen water machines from Japan. The worlds healthiest drinking water device. Clients like indian cricket team players, top doctors and many celebrities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niraj2210.kangendemo.com]]></a:t>
            </a:r>
            <a:b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Pranit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Furi Fashions Inc.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Shirt Manufacturer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20048801]]></a:t>
            </a:r>
            <a:b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Shenki Jain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V. K. Jewel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Gold Jewellry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vkjewels.in]]></a:t>
            </a:r>
            <a:b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Murtuza K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Bizzy Baby Media LLP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Animation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833630689]]></a:t>
            </a:r>
            <a:b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 rot="0">
            <a:off x="571500" y="2762250"/>
            <a:ext cx="8382000" cy="857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6000" u="none">
                <a:solidFill>
                  <a:srgbClr val="FBFCFC"/>
                </a:solidFill>
                <a:latin typeface="Calibri"/>
              </a:rPr>
              <a:t><![CDATA[LATE COMERS]]></a:t>
            </a:r>
            <a:br/>
            <a:b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 rot="0">
            <a:off x="571500" y="2762250"/>
            <a:ext cx="8477250" cy="857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6000" u="none">
                <a:solidFill>
                  <a:srgbClr val="FBFCFC"/>
                </a:solidFill>
                <a:latin typeface="Calibri"/>
              </a:rPr>
              <a:t><![CDATA[SUBSTITUTES]]></a:t>
            </a:r>
            <a:br/>
            <a:b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 rot="0">
            <a:off x="571500" y="2762250"/>
            <a:ext cx="8477250" cy="857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6000" u="none">
                <a:solidFill>
                  <a:srgbClr val="FBFCFC"/>
                </a:solidFill>
                <a:latin typeface="Calibri"/>
              </a:rPr>
              <a:t><![CDATA[BNI CHAMPIONS]]></a:t>
            </a:r>
            <a:br/>
            <a:b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Nishant Sha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LAC Relocation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International and Domestic Packers and Movers.
Freight Forwarding with in-house Custom Clearance.
Operating Since 1944.
Networks in more than 150 countries.
Cover all major Ports in India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lacrelocations.in]]></a:t>
            </a:r>
            <a:b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Harsh Sheth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SHETH PROPERTIES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Residential Property Consultant.
Operating Since 2000.
Cover all major area in South Mumbai.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+91-9967999901]]></a:t>
            </a:r>
            <a:b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Border Logo" descr="Border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57875"/>
            <a:ext cx="9144000" cy="857250"/>
          </a:xfrm>
          <a:prstGeom prst="rect">
            <a:avLst/>
          </a:prstGeom>
        </p:spPr>
      </p:pic>
      <p:pic>
        <p:nvPicPr>
          <p:cNvPr id="3" name="profile Logo" descr="profile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29250" y="285750"/>
            <a:ext cx="3457575" cy="5334000"/>
          </a:xfrm>
          <a:prstGeom prst="rect">
            <a:avLst/>
          </a:prstGeom>
        </p:spPr>
      </p:pic>
      <p:pic>
        <p:nvPicPr>
          <p:cNvPr id="4" name="timer Logo" descr="timer 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96125" y="5953125"/>
            <a:ext cx="1905000" cy="66675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 rot="0">
            <a:off x="190500" y="857250"/>
            <a:ext cx="4667250" cy="1238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4000" u="none">
                <a:solidFill>
                  <a:srgbClr val="FBFCFC"/>
                </a:solidFill>
                <a:latin typeface="Calibri"/>
              </a:rPr>
              <a:t><![CDATA[Abhi Jhaveri]]></a:t>
            </a:r>
            <a:br/>
            <a:br/>
            <a:r>
              <a:rPr b="true" i="false" strike="noStrike" sz="2400" u="none">
                <a:solidFill>
                  <a:srgbClr val="E8DAEF"/>
                </a:solidFill>
                <a:latin typeface="Calibri"/>
              </a:rPr>
              <a:t><![CDATA[Urnish Jeweller]]></a:t>
            </a:r>
            <a:br/>
            <a:br/>
          </a:p>
        </p:txBody>
      </p:sp>
      <p:sp>
        <p:nvSpPr>
          <p:cNvPr id="6" name=""/>
          <p:cNvSpPr txBox="1"/>
          <p:nvPr/>
        </p:nvSpPr>
        <p:spPr>
          <a:xfrm rot="0">
            <a:off x="333375" y="2762250"/>
            <a:ext cx="4667250" cy="2381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false" i="false" strike="noStrike" sz="2400" u="none">
                <a:solidFill>
                  <a:srgbClr val="D6EAF8"/>
                </a:solidFill>
                <a:latin typeface="Calibri"/>
              </a:rPr>
              <a:t><![CDATA[Jeweller - Jadau]]></a:t>
            </a:r>
            <a:br/>
            <a:br/>
          </a:p>
        </p:txBody>
      </p:sp>
      <p:sp>
        <p:nvSpPr>
          <p:cNvPr id="7" name=""/>
          <p:cNvSpPr txBox="1"/>
          <p:nvPr/>
        </p:nvSpPr>
        <p:spPr>
          <a:xfrm rot="0">
            <a:off x="2000250" y="6000750"/>
            <a:ext cx="5143500" cy="47625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0" lvl="0"/>
            <a:r>
              <a:rPr b="true" i="false" strike="noStrike" sz="2800" u="none">
                <a:solidFill>
                  <a:srgbClr val="ECF0F1"/>
                </a:solidFill>
                <a:latin typeface="Calibri"/>
              </a:rPr>
              <a:t><![CDATA[www.urnishjewellers.com]]></a:t>
            </a:r>
            <a:br/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67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2020-03-02T20:00:12Z</dcterms:created>
  <dcterms:modified xsi:type="dcterms:W3CDTF">2020-03-02T20:00:12Z</dcterms:modified>
  <dc:title>Untitled Presentation</dc:title>
  <dc:description/>
  <dc:subject/>
  <cp:keywords/>
  <cp:category/>
</cp:coreProperties>
</file>